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5143500" type="screen16x9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51" d="100"/>
          <a:sy n="151" d="100"/>
        </p:scale>
        <p:origin x="45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5EA53-4624-42DC-B19C-3FEFFB69BCC5}" type="datetimeFigureOut">
              <a:rPr lang="fr-FR" smtClean="0"/>
              <a:t>27/10/2019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557CB-C0F7-4A21-90AE-8FB0D0CE1D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9701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555BC-FC0E-4E22-BDD2-D588001C647C}" type="datetimeFigureOut">
              <a:rPr lang="fr-FR" smtClean="0"/>
              <a:t>27/10/2019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2DD89-8E13-4AB7-8631-7B4373066C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6450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DD89-8E13-4AB7-8631-7B4373066C4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7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hyperlink" Target="https://cigos2019.sciencesconf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705" y="1790077"/>
            <a:ext cx="6858000" cy="85281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705" y="2711943"/>
            <a:ext cx="6858000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34941" y="791129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663804" y="540667"/>
            <a:ext cx="4572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12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T</a:t>
            </a:r>
            <a:r>
              <a:rPr lang="en-US" sz="12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he 5</a:t>
            </a:r>
            <a:r>
              <a:rPr lang="en-US" sz="1200" b="0" i="0" u="none" strike="noStrike" cap="none" baseline="30000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th</a:t>
            </a:r>
            <a:r>
              <a:rPr lang="en-US" sz="12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 International Conference on</a:t>
            </a:r>
          </a:p>
          <a:p>
            <a:r>
              <a:rPr lang="en-US" sz="12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Geotechnics, Civil Engineering Works and Structures</a:t>
            </a:r>
          </a:p>
          <a:p>
            <a:pPr>
              <a:spcBef>
                <a:spcPts val="600"/>
              </a:spcBef>
            </a:pPr>
            <a:r>
              <a:rPr lang="en" sz="1200" b="1" i="0" u="none" strike="noStrike" cap="none" baseline="0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CIGOS 2019, </a:t>
            </a:r>
            <a:r>
              <a:rPr lang="en" sz="1200" b="1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Innovation</a:t>
            </a:r>
            <a:r>
              <a:rPr lang="en" sz="1200" b="1" i="0" u="none" strike="noStrike" cap="none" baseline="0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 for Sustainable Infrastructure</a:t>
            </a:r>
            <a:endParaRPr lang="en-US" sz="12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Rektangel 7"/>
          <p:cNvSpPr/>
          <p:nvPr userDrawn="1"/>
        </p:nvSpPr>
        <p:spPr>
          <a:xfrm>
            <a:off x="239661" y="4359846"/>
            <a:ext cx="792088" cy="6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9205"/>
            <a:ext cx="9144000" cy="4584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05" y="235780"/>
            <a:ext cx="1008112" cy="98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536" y="1030991"/>
            <a:ext cx="8291264" cy="3293360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5143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572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001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5430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22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32749"/>
            <a:ext cx="7886700" cy="2139553"/>
          </a:xfrm>
        </p:spPr>
        <p:txBody>
          <a:bodyPr anchor="b">
            <a:normAutofit/>
          </a:bodyPr>
          <a:lstStyle>
            <a:lvl1pPr marL="571500" indent="-571500">
              <a:buFont typeface="Wingdings" panose="05000000000000000000" pitchFamily="2" charset="2"/>
              <a:buChar char="Ø"/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192543"/>
            <a:ext cx="7886700" cy="111275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140619"/>
            <a:ext cx="3886200" cy="3168000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5143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572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001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5430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140619"/>
            <a:ext cx="3886200" cy="3168000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5143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572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001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543050" indent="-171450">
              <a:buFont typeface="Wingdings" panose="05000000000000000000" pitchFamily="2" charset="2"/>
              <a:buChar char="Ø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1015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6572"/>
            <a:ext cx="3868340" cy="617934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764506"/>
            <a:ext cx="3868340" cy="2556000"/>
          </a:xfrm>
        </p:spPr>
        <p:txBody>
          <a:bodyPr>
            <a:normAutofit/>
          </a:bodyPr>
          <a:lstStyle>
            <a:lvl1pPr marL="171450" indent="-171450">
              <a:buFont typeface="Wingdings" panose="05000000000000000000" pitchFamily="2" charset="2"/>
              <a:buChar char="Ø"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514350" indent="-171450">
              <a:buFont typeface="Wingdings" panose="05000000000000000000" pitchFamily="2" charset="2"/>
              <a:buChar char="Ø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57250" indent="-171450">
              <a:buFont typeface="Wingdings" panose="05000000000000000000" pitchFamily="2" charset="2"/>
              <a:buChar char="Ø"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00150" indent="-171450">
              <a:buFont typeface="Wingdings" panose="05000000000000000000" pitchFamily="2" charset="2"/>
              <a:buChar char="Ø"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543050" indent="-171450">
              <a:buFont typeface="Wingdings" panose="05000000000000000000" pitchFamily="2" charset="2"/>
              <a:buChar char="Ø"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46572"/>
            <a:ext cx="3887391" cy="617934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764506"/>
            <a:ext cx="3887391" cy="2556000"/>
          </a:xfrm>
        </p:spPr>
        <p:txBody>
          <a:bodyPr>
            <a:normAutofit/>
          </a:bodyPr>
          <a:lstStyle>
            <a:lvl1pPr marL="171450" indent="-171450">
              <a:buFont typeface="Wingdings" panose="05000000000000000000" pitchFamily="2" charset="2"/>
              <a:buChar char="Ø"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514350" indent="-171450">
              <a:buFont typeface="Wingdings" panose="05000000000000000000" pitchFamily="2" charset="2"/>
              <a:buChar char="Ø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57250" indent="-171450">
              <a:buFont typeface="Wingdings" panose="05000000000000000000" pitchFamily="2" charset="2"/>
              <a:buChar char="Ø"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00150" indent="-171450">
              <a:buFont typeface="Wingdings" panose="05000000000000000000" pitchFamily="2" charset="2"/>
              <a:buChar char="Ø"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543050" indent="-171450">
              <a:buFont typeface="Wingdings" panose="05000000000000000000" pitchFamily="2" charset="2"/>
              <a:buChar char="Ø"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007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760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5" name="Rectangle 4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1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9205"/>
            <a:ext cx="9144000" cy="4584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05" y="195486"/>
            <a:ext cx="1008112" cy="1041604"/>
          </a:xfrm>
          <a:prstGeom prst="rect">
            <a:avLst/>
          </a:prstGeom>
        </p:spPr>
      </p:pic>
      <p:sp>
        <p:nvSpPr>
          <p:cNvPr id="15" name="Rektangel 7"/>
          <p:cNvSpPr/>
          <p:nvPr userDrawn="1"/>
        </p:nvSpPr>
        <p:spPr>
          <a:xfrm>
            <a:off x="179512" y="4067035"/>
            <a:ext cx="792088" cy="6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ctangle 16"/>
          <p:cNvSpPr/>
          <p:nvPr userDrawn="1"/>
        </p:nvSpPr>
        <p:spPr>
          <a:xfrm>
            <a:off x="0" y="4600640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hlinkClick r:id="rId4"/>
              </a:rPr>
              <a:t>https://cigos2019.sciencesconf.org/</a:t>
            </a:r>
            <a:endParaRPr lang="en-US" sz="14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2478297" y="1886772"/>
            <a:ext cx="41883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rgbClr val="00B0F0"/>
                </a:solidFill>
                <a:latin typeface="+mn-lt"/>
              </a:rPr>
              <a:t>CÁM</a:t>
            </a:r>
            <a:r>
              <a:rPr lang="nb-NO" sz="4000" baseline="0" dirty="0">
                <a:solidFill>
                  <a:srgbClr val="00B0F0"/>
                </a:solidFill>
                <a:latin typeface="+mn-lt"/>
              </a:rPr>
              <a:t> ƠN!</a:t>
            </a:r>
          </a:p>
          <a:p>
            <a:pPr algn="ctr">
              <a:lnSpc>
                <a:spcPct val="150000"/>
              </a:lnSpc>
            </a:pPr>
            <a:r>
              <a:rPr lang="nb-NO" sz="4000" baseline="0" dirty="0">
                <a:solidFill>
                  <a:srgbClr val="002060"/>
                </a:solidFill>
                <a:latin typeface="+mn-lt"/>
              </a:rPr>
              <a:t>THANK YOU!</a:t>
            </a:r>
            <a:endParaRPr lang="nb-NO" sz="40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61" y="101688"/>
            <a:ext cx="1471667" cy="144142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409F2DE-D315-4E7B-80F6-9122CA5DCE9E}"/>
              </a:ext>
            </a:extLst>
          </p:cNvPr>
          <p:cNvSpPr/>
          <p:nvPr userDrawn="1"/>
        </p:nvSpPr>
        <p:spPr>
          <a:xfrm>
            <a:off x="1663804" y="597421"/>
            <a:ext cx="492618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T</a:t>
            </a:r>
            <a:r>
              <a:rPr lang="en-US" sz="14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he 5</a:t>
            </a:r>
            <a:r>
              <a:rPr lang="en-US" sz="1400" b="0" i="0" u="none" strike="noStrike" cap="none" baseline="30000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th</a:t>
            </a:r>
            <a:r>
              <a:rPr lang="en-US" sz="14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 International Conference on</a:t>
            </a:r>
          </a:p>
          <a:p>
            <a:r>
              <a:rPr lang="en-US" sz="14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Geotechnics, Civil Engineering Works and Structures</a:t>
            </a:r>
          </a:p>
          <a:p>
            <a:pPr>
              <a:spcBef>
                <a:spcPts val="600"/>
              </a:spcBef>
            </a:pPr>
            <a:r>
              <a:rPr lang="en" sz="1400" b="1" i="0" u="none" strike="noStrike" cap="none" baseline="0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CIGOS 2019 - </a:t>
            </a:r>
            <a:r>
              <a:rPr lang="en" sz="1400" b="1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Innovation</a:t>
            </a:r>
            <a:r>
              <a:rPr lang="en" sz="1400" b="1" i="0" u="none" strike="noStrike" cap="none" baseline="0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 for Sustainable Infrastructure</a:t>
            </a:r>
            <a:endParaRPr lang="en-US" sz="1400" b="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6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30990"/>
            <a:ext cx="8291264" cy="360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140" y="4683443"/>
            <a:ext cx="11506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20" y="4683443"/>
            <a:ext cx="52730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88580" y="4683443"/>
            <a:ext cx="9982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395536" y="941995"/>
            <a:ext cx="8291264" cy="360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00" y="4404359"/>
            <a:ext cx="601360" cy="58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7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Tx/>
        <a:buBlip>
          <a:blip r:embed="rId11"/>
        </a:buBlip>
        <a:defRPr sz="2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219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90180" y="4658043"/>
            <a:ext cx="998220" cy="273844"/>
          </a:xfrm>
        </p:spPr>
        <p:txBody>
          <a:bodyPr/>
          <a:lstStyle/>
          <a:p>
            <a:fld id="{A2788C5F-2CF6-4D75-B02D-E36752747E1F}" type="slidenum"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2</a:t>
            </a:fld>
            <a:endParaRPr lang="nb-NO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06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On-screen Show (16:9)</PresentationFormat>
  <Paragraphs>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Helvetica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NGI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Khoa.D.V.Huynh</dc:creator>
  <cp:lastModifiedBy>Khoa.D.V.Huynh</cp:lastModifiedBy>
  <cp:revision>8</cp:revision>
  <dcterms:created xsi:type="dcterms:W3CDTF">2018-10-19T21:41:21Z</dcterms:created>
  <dcterms:modified xsi:type="dcterms:W3CDTF">2019-10-26T22:25:51Z</dcterms:modified>
</cp:coreProperties>
</file>